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  <p:sldMasterId id="2147483672" r:id="rId5"/>
    <p:sldMasterId id="2147483720" r:id="rId6"/>
    <p:sldMasterId id="2147483698" r:id="rId7"/>
    <p:sldMasterId id="2147483718" r:id="rId8"/>
  </p:sldMasterIdLst>
  <p:notesMasterIdLst>
    <p:notesMasterId r:id="rId15"/>
  </p:notesMasterIdLst>
  <p:sldIdLst>
    <p:sldId id="257" r:id="rId9"/>
    <p:sldId id="295" r:id="rId10"/>
    <p:sldId id="298" r:id="rId11"/>
    <p:sldId id="309" r:id="rId12"/>
    <p:sldId id="310" r:id="rId13"/>
    <p:sldId id="31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pos="317" userDrawn="1">
          <p15:clr>
            <a:srgbClr val="A4A3A4"/>
          </p15:clr>
        </p15:guide>
        <p15:guide id="3" orient="horz" pos="3838" userDrawn="1">
          <p15:clr>
            <a:srgbClr val="A4A3A4"/>
          </p15:clr>
        </p15:guide>
        <p15:guide id="4" orient="horz" pos="572" userDrawn="1">
          <p15:clr>
            <a:srgbClr val="A4A3A4"/>
          </p15:clr>
        </p15:guide>
        <p15:guide id="5" pos="27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55"/>
    <p:restoredTop sz="93792" autoAdjust="0"/>
  </p:normalViewPr>
  <p:slideViewPr>
    <p:cSldViewPr snapToGrid="0">
      <p:cViewPr varScale="1">
        <p:scale>
          <a:sx n="111" d="100"/>
          <a:sy n="111" d="100"/>
        </p:scale>
        <p:origin x="1860" y="96"/>
      </p:cViewPr>
      <p:guideLst>
        <p:guide orient="horz" pos="1797"/>
        <p:guide pos="317"/>
        <p:guide orient="horz" pos="3838"/>
        <p:guide orient="horz" pos="572"/>
        <p:guide pos="27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F517B-814A-4D8E-842E-918DFF1C31CF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EE27D-AC2A-4DA0-BE78-CF3327535F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43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913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701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1036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884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915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846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E22515-9D75-F04E-E408-4315D0F1BE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60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114A7-1A9B-A1A4-C74C-8FC934A63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61F25A-A446-6AD4-D6BA-3533A5E775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33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E5506-66A6-9624-0C78-B9BBF2CF0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9400CF-AED8-2EBB-F5B9-549B6D54F1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62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E6B85-4512-CC82-6943-659DE9CA1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4D892-CCCB-AC05-5426-3883D3D474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6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B387E-C83E-6EBF-DDB4-21C2EAEFD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3E2E00-4C71-6DCB-347B-7FBFD00390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40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70BA-CF84-9EC4-EAC4-AAC7BE6BF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F097FC-ECE1-13DA-5265-530E17372C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11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687C-9455-DCD1-A0E9-49F55B99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7B95F-9C1D-12E9-4B56-2FCC004552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44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92E0-E6DC-F690-7E77-ABEECFF4F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1E01B9-C20A-9B3A-4731-820648E75B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25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EEDD1-79A6-D8A4-3393-8E7A884C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F9FE6-3E93-EE7A-E59E-744E071B9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60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DA8C6-4DC2-45C7-2E6C-49AC790E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9984DC-5609-FB0B-BC55-14DFE3FE14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094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1AB0E-63DA-B86F-65D9-1E63193D86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F6668-D428-84D4-8E49-08A060A414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A765F-B1B3-8816-8599-B9574B865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9B124-5352-34EF-E694-F0E1B614F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C74DC-662D-1814-6120-79D11AAA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12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7C2192-2C85-CFA9-A730-670F4E7EEE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559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67F86-2B23-E360-2BD0-2A53F345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3F86E-BB81-7741-0867-08193AD12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F85C6-0BE4-1DC4-F0C2-EA89714CE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F43F1-A61C-D80F-E7A8-8136DAADF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D0B23-D113-C2F4-CC3B-02523658F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7829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25F6A-889D-49EF-5DB4-00D123F7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54460-2130-DE7B-DFAA-5088DEB57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F5D66-5A60-E7D6-80EA-334286822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FF70C-A870-45DD-38FA-98870354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86FF9-A89E-E707-A039-8361859A5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89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F17F0-D968-E222-52E6-493A9501D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26B54-08D1-6ADF-7972-60BEBD2DA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CB26C-B744-4F70-F01A-4CBF1EA1C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DA3D72-634A-07C6-D434-4585DBCFA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80A83B-A9C1-93A6-05EE-1114D387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58A95D-F5F9-8C27-A384-36AB5990B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483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D4AA-99FF-B93B-CB6F-8D90C4C8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D092D3-0C18-C3C2-BAFA-0F7F657BC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92D20-CB32-09F8-7C43-E33F0A0CA8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0A3F6B-10E9-1BFC-CFCA-A5844C402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B51850-4C20-9F00-DDD1-8899868FF8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7FF481-67C0-EEBA-DA5E-F0BF66849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AE0148-61C2-FD68-265D-B2B9D5D6B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DC9450-73E2-486B-ACBD-339057CCC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051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14D14-4FC2-1B2F-F530-90CB77881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B34C86-CAB9-F4C1-725E-F2931D8B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9C088-C8FD-FBED-0304-9BD4FBD32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9AFE9F-DD84-E72A-64A0-6ED950EF1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1669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F7A540-B5EF-83F4-8D77-6D5B1F2B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8E5AE-237E-50E4-FDB8-E75A82012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E0F889-64CC-B8CE-4BD8-DD51928D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6280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1B18-C5E5-C3D1-B030-0875E6D4E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A078E-9266-F2A7-BEAB-2D559D57F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05D03-8E21-BB2B-6006-AFC326298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26C12E-3447-7F76-287D-77E97C6BB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1E4C89-2C55-C20D-9503-91E6C8D37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5BADA5-564F-6A86-6C67-8C5F731EE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4217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8B852-2E45-05DB-FDD5-6F13EEFED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D8F52F-4760-2E2D-864F-5B8B43AF0E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1DA29E-EAC6-1A73-B304-FE95BE8CAE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B67958-7F2D-5A6C-3E74-06AC604D4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052138-786E-4682-F865-B2D0C216C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E8ABD3-67B1-AA23-620C-99B637A3A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97884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5BEFF-C2AE-7854-D9B1-C65480A9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62585-4B7D-54C6-4A5C-4091806B56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5B901-D420-937E-BE6C-DCBF9E8F7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A96A0-E910-95E4-E162-660DA06E5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D2A69-47F6-81E4-278E-877ECA819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8681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413E7A-6835-7144-5F82-2EC204ED4B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67785-535C-22B2-215D-FB4800BBB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A8623-2759-8D4D-CAF5-8EE31D3C7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AE98C-39E9-5C2A-6A4B-B07FC0D59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96BD7-52A0-40C1-E690-C9733220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30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D048-CEDA-2AC0-BCB0-140762BF1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A18612-5CF3-E0C0-3947-EA2B6CD16F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149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5FC000E-054D-06D7-1586-435D9DC61F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339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D447B-B63E-9A26-79E8-5BE218F6D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5DA63B-16AE-91BA-2C63-89B8B42B4E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927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D4F32-2FA1-F745-F4D8-B8D505BD7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EF9DD-F8F6-27EA-0EEF-88DADB1FC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860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9F2EA-E742-8253-6BCA-95F821F5B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C0670F-08E2-6272-6906-43AD38E099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053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FB46-B8E5-0B00-3218-B58155387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B982DB-EF64-7E1B-6CFA-573DBE1BF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690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D1184-706C-4D47-EE3D-6E2CE5BA9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83FE8A-DA4A-3369-19C2-1B94D1AC30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672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1F1D-254E-4855-28EC-71104637B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48EC58-CD79-65E5-41DC-674D4AFD69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115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D3572-8F52-EFD0-2828-A6F02701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32740-3A79-2B03-D709-415AC96270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855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7F29E-E285-537D-B133-63E94BC1D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7C689-3A28-2BAD-B6F0-126017B4BA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928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6BA80-2394-B30B-4D39-B4D7F3ED3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2FA385-D1B2-5059-4B66-B4D09DDDA9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5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CBCFA-EBFE-629B-5C9F-378BA3CB1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B2A8A1-792C-D404-522B-3C4A62121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456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8B6B0-79A7-847C-C4A9-AB6FF46DC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16F544-52FC-328F-ABA9-0ADB865A7E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892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C6933-E2A9-4548-8DDC-402858E58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AED61E-03E5-1850-C768-423DF87CFF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514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B2A1-E7A5-E283-AA15-6EBC14F43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41618-1C07-37A7-51F4-BDBF271957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52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F1BDB-1669-C58A-6914-DB4A6D6EE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69879C-608F-749F-CF9A-669292F404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410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60218-51BE-D0E5-8108-F0B54FCBD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6CBCD0-6377-F881-3F42-16796A559F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227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C0DD3-F421-B351-1080-C302F9D9F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1321A0-7EA5-9656-9EB0-B0364D1D25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793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65738-4FA9-857A-F12B-9E270F925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95EB49-A343-8E5B-1687-D2A896A02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950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7D94D-6DCD-64B6-906E-3AA1F70CB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5D68D5-2EB2-2507-4C53-D7D3DA709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504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710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73C57-270E-F238-2B89-14EE94AA7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070A43-49E0-5649-4F9A-CE7C649A43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3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13E77-6DA5-FA4C-53EA-32A33D7B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7B7C4B-4878-E40C-7660-F07573576D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21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5A1FF-F3F4-8E2F-B9F4-9CCA0ADC4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0E4EC6-B04D-A071-C5F1-46FB7536E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49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A95DC-CBED-66CF-076E-F6DD99859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F97BE5-C2D5-4CF8-AB52-D852BB1C7C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2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0FDE4-991D-0C90-EF0E-7AA1B3610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A3F29E-B106-667F-21BB-510D72727D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7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image" Target="../media/image21.jp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D0820B-FF26-F5D4-A95E-F9F92A1A4D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0501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D6F4D2-5923-8899-4D1C-4BE7A0538B4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35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346E60-E244-1904-E289-B62653E5B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9B3D7-F96B-FA94-EE8E-461536897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CEE8B-036A-B1A6-A536-262808EAD1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DF52C-AF42-53D0-B34F-7307CD9A0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9F3AA-85CC-8BB2-F5B3-8CA588750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F19EE9-AB72-E5EC-672A-7475E9340BD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2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4DC20F3-1BD9-DA2C-5A63-A49C2E715832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9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C47D8B-F1BC-D151-4555-45A4631196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864997-8CD5-E600-6E29-C578523A4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38" y="1590822"/>
            <a:ext cx="8913124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36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180AF1-F5A4-15A2-4B28-03FA54FA6DCD}"/>
              </a:ext>
            </a:extLst>
          </p:cNvPr>
          <p:cNvSpPr>
            <a:spLocks/>
          </p:cNvSpPr>
          <p:nvPr/>
        </p:nvSpPr>
        <p:spPr>
          <a:xfrm>
            <a:off x="2229492" y="4431130"/>
            <a:ext cx="4685016" cy="1263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8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9E42B1-0990-90A5-6751-92FE2628CC1F}"/>
              </a:ext>
            </a:extLst>
          </p:cNvPr>
          <p:cNvSpPr txBox="1"/>
          <p:nvPr/>
        </p:nvSpPr>
        <p:spPr>
          <a:xfrm>
            <a:off x="626566" y="5191616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This is a _______________ pattern.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4BFF30-4842-D38C-904B-AEF59853A4D5}"/>
              </a:ext>
            </a:extLst>
          </p:cNvPr>
          <p:cNvSpPr txBox="1"/>
          <p:nvPr/>
        </p:nvSpPr>
        <p:spPr>
          <a:xfrm>
            <a:off x="2483755" y="5185736"/>
            <a:ext cx="3842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pink, yellow, blue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24163" y="613497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519546" y="1829246"/>
            <a:ext cx="736329" cy="7363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352098" y="1829246"/>
            <a:ext cx="736329" cy="7363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75490" y="1823494"/>
            <a:ext cx="747833" cy="7478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184650" y="1824796"/>
            <a:ext cx="745229" cy="7452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32882" y="1828311"/>
            <a:ext cx="738199" cy="7381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4DEDA4-D11F-8E55-6BA9-2670A6D77E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26102" y="1828311"/>
            <a:ext cx="738199" cy="7381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691430" y="1824796"/>
            <a:ext cx="745229" cy="7452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60524" y="1830069"/>
            <a:ext cx="734683" cy="7346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367304" y="1830069"/>
            <a:ext cx="734683" cy="734683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FA6FA66-1A3E-79F5-BD21-EFDD0C137CD7}"/>
              </a:ext>
            </a:extLst>
          </p:cNvPr>
          <p:cNvSpPr/>
          <p:nvPr/>
        </p:nvSpPr>
        <p:spPr>
          <a:xfrm>
            <a:off x="647313" y="3356651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F5DBC53-951C-352A-8EB8-05E6A17C1DEC}"/>
              </a:ext>
            </a:extLst>
          </p:cNvPr>
          <p:cNvSpPr/>
          <p:nvPr/>
        </p:nvSpPr>
        <p:spPr>
          <a:xfrm>
            <a:off x="3160946" y="3370151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E7E8B3-A359-BA57-92BE-C6A66A56B4E2}"/>
              </a:ext>
            </a:extLst>
          </p:cNvPr>
          <p:cNvSpPr/>
          <p:nvPr/>
        </p:nvSpPr>
        <p:spPr>
          <a:xfrm>
            <a:off x="5650373" y="3376850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E27A22-0F5B-5360-600D-5E124ED9025E}"/>
              </a:ext>
            </a:extLst>
          </p:cNvPr>
          <p:cNvSpPr txBox="1"/>
          <p:nvPr/>
        </p:nvSpPr>
        <p:spPr>
          <a:xfrm>
            <a:off x="635613" y="615662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repeat?</a:t>
            </a:r>
          </a:p>
        </p:txBody>
      </p:sp>
    </p:spTree>
    <p:extLst>
      <p:ext uri="{BB962C8B-B14F-4D97-AF65-F5344CB8AC3E}">
        <p14:creationId xmlns:p14="http://schemas.microsoft.com/office/powerpoint/2010/main" val="79949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3.05556E-6 0.2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3.61111E-6 0.2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4.16667E-6 0.2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L 4.44444E-6 0.2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L -2.5E-6 0.2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-1.38889E-6 0.2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-4.44444E-6 0.25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0.2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2.5E-6 0.25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7" grpId="0" animBg="1"/>
      <p:bldP spid="18" grpId="0" animBg="1"/>
      <p:bldP spid="19" grpId="0" animBg="1"/>
      <p:bldP spid="22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9E42B1-0990-90A5-6751-92FE2628CC1F}"/>
              </a:ext>
            </a:extLst>
          </p:cNvPr>
          <p:cNvSpPr txBox="1"/>
          <p:nvPr/>
        </p:nvSpPr>
        <p:spPr>
          <a:xfrm>
            <a:off x="626566" y="5191616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This is a ________ pattern.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4BFF30-4842-D38C-904B-AEF59853A4D5}"/>
              </a:ext>
            </a:extLst>
          </p:cNvPr>
          <p:cNvSpPr txBox="1"/>
          <p:nvPr/>
        </p:nvSpPr>
        <p:spPr>
          <a:xfrm>
            <a:off x="3484531" y="5189206"/>
            <a:ext cx="185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red, blue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24163" y="613497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20413" y="1830515"/>
            <a:ext cx="750327" cy="7560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620261" y="1830515"/>
            <a:ext cx="756055" cy="756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99715" y="1823495"/>
            <a:ext cx="767868" cy="767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526919" y="1825083"/>
            <a:ext cx="759396" cy="7651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55424" y="1829375"/>
            <a:ext cx="757975" cy="7579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342196" y="1825083"/>
            <a:ext cx="761582" cy="7651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37547" y="1831519"/>
            <a:ext cx="754365" cy="7543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164364" y="1831519"/>
            <a:ext cx="750807" cy="754365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FA6FA66-1A3E-79F5-BD21-EFDD0C137CD7}"/>
              </a:ext>
            </a:extLst>
          </p:cNvPr>
          <p:cNvSpPr/>
          <p:nvPr/>
        </p:nvSpPr>
        <p:spPr>
          <a:xfrm>
            <a:off x="745895" y="3437676"/>
            <a:ext cx="1752278" cy="1070353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F5DBC53-951C-352A-8EB8-05E6A17C1DEC}"/>
              </a:ext>
            </a:extLst>
          </p:cNvPr>
          <p:cNvSpPr/>
          <p:nvPr/>
        </p:nvSpPr>
        <p:spPr>
          <a:xfrm>
            <a:off x="2582405" y="3427497"/>
            <a:ext cx="175227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E7E8B3-A359-BA57-92BE-C6A66A56B4E2}"/>
              </a:ext>
            </a:extLst>
          </p:cNvPr>
          <p:cNvSpPr/>
          <p:nvPr/>
        </p:nvSpPr>
        <p:spPr>
          <a:xfrm>
            <a:off x="4418915" y="3424043"/>
            <a:ext cx="175227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E27A22-0F5B-5360-600D-5E124ED9025E}"/>
              </a:ext>
            </a:extLst>
          </p:cNvPr>
          <p:cNvSpPr txBox="1"/>
          <p:nvPr/>
        </p:nvSpPr>
        <p:spPr>
          <a:xfrm>
            <a:off x="635307" y="616048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repeat?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7F64581-4C30-8D78-B6FC-2891FB968E52}"/>
              </a:ext>
            </a:extLst>
          </p:cNvPr>
          <p:cNvSpPr/>
          <p:nvPr/>
        </p:nvSpPr>
        <p:spPr>
          <a:xfrm>
            <a:off x="6255424" y="3424042"/>
            <a:ext cx="175227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32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0.2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3.33333E-6 0.2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7.40741E-7 L -1.38889E-6 0.2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3.05556E-6 0.2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1.11111E-6 0.2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1.94444E-6 0.2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8.33333E-7 0.2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00434 0.2513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7" grpId="0" animBg="1"/>
      <p:bldP spid="18" grpId="0" animBg="1"/>
      <p:bldP spid="19" grpId="0" animBg="1"/>
      <p:bldP spid="22" grpId="0"/>
      <p:bldP spid="22" grpId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9E42B1-0990-90A5-6751-92FE2628CC1F}"/>
              </a:ext>
            </a:extLst>
          </p:cNvPr>
          <p:cNvSpPr txBox="1"/>
          <p:nvPr/>
        </p:nvSpPr>
        <p:spPr>
          <a:xfrm>
            <a:off x="626566" y="5191616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This is a _________ pattern.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4BFF30-4842-D38C-904B-AEF59853A4D5}"/>
              </a:ext>
            </a:extLst>
          </p:cNvPr>
          <p:cNvSpPr txBox="1"/>
          <p:nvPr/>
        </p:nvSpPr>
        <p:spPr>
          <a:xfrm>
            <a:off x="3240910" y="5185736"/>
            <a:ext cx="2318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large, small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24163" y="613497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03851" y="1987682"/>
            <a:ext cx="649626" cy="5844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666179" y="1875632"/>
            <a:ext cx="898737" cy="8085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78370" y="1869316"/>
            <a:ext cx="912779" cy="8211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77618" y="1984150"/>
            <a:ext cx="657479" cy="5914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29302" y="1874606"/>
            <a:ext cx="901019" cy="8105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57229" y="1983299"/>
            <a:ext cx="659371" cy="59316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47799" y="1876536"/>
            <a:ext cx="896728" cy="8066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43020" y="1987495"/>
            <a:ext cx="650042" cy="584776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FA6FA66-1A3E-79F5-BD21-EFDD0C137CD7}"/>
              </a:ext>
            </a:extLst>
          </p:cNvPr>
          <p:cNvSpPr/>
          <p:nvPr/>
        </p:nvSpPr>
        <p:spPr>
          <a:xfrm>
            <a:off x="804887" y="3437676"/>
            <a:ext cx="1709355" cy="1070353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F5DBC53-951C-352A-8EB8-05E6A17C1DEC}"/>
              </a:ext>
            </a:extLst>
          </p:cNvPr>
          <p:cNvSpPr/>
          <p:nvPr/>
        </p:nvSpPr>
        <p:spPr>
          <a:xfrm>
            <a:off x="2621681" y="3427497"/>
            <a:ext cx="1709355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E7E8B3-A359-BA57-92BE-C6A66A56B4E2}"/>
              </a:ext>
            </a:extLst>
          </p:cNvPr>
          <p:cNvSpPr/>
          <p:nvPr/>
        </p:nvSpPr>
        <p:spPr>
          <a:xfrm>
            <a:off x="4438475" y="3424043"/>
            <a:ext cx="1709355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E27A22-0F5B-5360-600D-5E124ED9025E}"/>
              </a:ext>
            </a:extLst>
          </p:cNvPr>
          <p:cNvSpPr txBox="1"/>
          <p:nvPr/>
        </p:nvSpPr>
        <p:spPr>
          <a:xfrm>
            <a:off x="637328" y="620397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repeat?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7F64581-4C30-8D78-B6FC-2891FB968E52}"/>
              </a:ext>
            </a:extLst>
          </p:cNvPr>
          <p:cNvSpPr/>
          <p:nvPr/>
        </p:nvSpPr>
        <p:spPr>
          <a:xfrm>
            <a:off x="6255270" y="3424042"/>
            <a:ext cx="1709355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50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0.2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-0.00486 0.2497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5E-6 0.2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59259E-6 L -4.44444E-6 0.2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3.33333E-6 0.2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2.5E-6 0.2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4.16667E-6 0.2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59259E-6 L 0.00486 0.2497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7" grpId="0" animBg="1"/>
      <p:bldP spid="18" grpId="0" animBg="1"/>
      <p:bldP spid="19" grpId="0" animBg="1"/>
      <p:bldP spid="22" grpId="0"/>
      <p:bldP spid="22" grpId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9E42B1-0990-90A5-6751-92FE2628CC1F}"/>
              </a:ext>
            </a:extLst>
          </p:cNvPr>
          <p:cNvSpPr txBox="1"/>
          <p:nvPr/>
        </p:nvSpPr>
        <p:spPr>
          <a:xfrm>
            <a:off x="626566" y="5191616"/>
            <a:ext cx="752551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100" dirty="0">
                <a:latin typeface="Comic Sans MS" panose="030F0702030302020204" pitchFamily="66" charset="0"/>
              </a:rPr>
              <a:t>This is an _______________ pattern.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4BFF30-4842-D38C-904B-AEF59853A4D5}"/>
              </a:ext>
            </a:extLst>
          </p:cNvPr>
          <p:cNvSpPr txBox="1"/>
          <p:nvPr/>
        </p:nvSpPr>
        <p:spPr>
          <a:xfrm>
            <a:off x="2668693" y="5178963"/>
            <a:ext cx="3694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100" dirty="0">
                <a:solidFill>
                  <a:schemeClr val="accent1"/>
                </a:solidFill>
                <a:latin typeface="Comic Sans MS" panose="030F0702030302020204" pitchFamily="66" charset="0"/>
              </a:rPr>
              <a:t>apple, banana, pear</a:t>
            </a:r>
            <a:endParaRPr lang="en-GB" sz="31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24163" y="613497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21047" y="1717252"/>
            <a:ext cx="951082" cy="10850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464486" y="1839327"/>
            <a:ext cx="674703" cy="8408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26146" y="1945400"/>
            <a:ext cx="602544" cy="6287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231546" y="1946904"/>
            <a:ext cx="599187" cy="6257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419804" y="1715980"/>
            <a:ext cx="953497" cy="1087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4DEDA4-D11F-8E55-6BA9-2670A6D77EE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923090" y="1715980"/>
            <a:ext cx="953497" cy="10875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727002" y="1946247"/>
            <a:ext cx="600445" cy="6270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968944" y="1842704"/>
            <a:ext cx="665701" cy="8341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465661" y="1840267"/>
            <a:ext cx="669591" cy="83900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FA6FA66-1A3E-79F5-BD21-EFDD0C137CD7}"/>
              </a:ext>
            </a:extLst>
          </p:cNvPr>
          <p:cNvSpPr/>
          <p:nvPr/>
        </p:nvSpPr>
        <p:spPr>
          <a:xfrm>
            <a:off x="647313" y="3108674"/>
            <a:ext cx="2443128" cy="1482440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F5DBC53-951C-352A-8EB8-05E6A17C1DEC}"/>
              </a:ext>
            </a:extLst>
          </p:cNvPr>
          <p:cNvSpPr/>
          <p:nvPr/>
        </p:nvSpPr>
        <p:spPr>
          <a:xfrm>
            <a:off x="3126221" y="3108674"/>
            <a:ext cx="2443128" cy="1495939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E7E8B3-A359-BA57-92BE-C6A66A56B4E2}"/>
              </a:ext>
            </a:extLst>
          </p:cNvPr>
          <p:cNvSpPr/>
          <p:nvPr/>
        </p:nvSpPr>
        <p:spPr>
          <a:xfrm>
            <a:off x="5604073" y="3115373"/>
            <a:ext cx="2443128" cy="1495939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E27A22-0F5B-5360-600D-5E124ED9025E}"/>
              </a:ext>
            </a:extLst>
          </p:cNvPr>
          <p:cNvSpPr txBox="1"/>
          <p:nvPr/>
        </p:nvSpPr>
        <p:spPr>
          <a:xfrm>
            <a:off x="635307" y="620270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repeat?</a:t>
            </a:r>
          </a:p>
        </p:txBody>
      </p:sp>
    </p:spTree>
    <p:extLst>
      <p:ext uri="{BB962C8B-B14F-4D97-AF65-F5344CB8AC3E}">
        <p14:creationId xmlns:p14="http://schemas.microsoft.com/office/powerpoint/2010/main" val="31053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3.61111E-6 0.2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1.66667E-6 0.2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0.2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1.11111E-6 0.25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3.61111E-6 0.2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2.5E-6 0.2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85185E-6 L -1.38889E-6 0.25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3.33333E-6 0.2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5E-6 0.25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7" grpId="0" animBg="1"/>
      <p:bldP spid="18" grpId="0" animBg="1"/>
      <p:bldP spid="19" grpId="0" animBg="1"/>
      <p:bldP spid="22" grpId="0"/>
      <p:bldP spid="22" grpId="1"/>
    </p:bldLst>
  </p:timing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t ready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Blank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83C08F509004195E669DF9A9C9259" ma:contentTypeVersion="16" ma:contentTypeDescription="Create a new document." ma:contentTypeScope="" ma:versionID="5831a419ebacccea41503500da3f7c90">
  <xsd:schema xmlns:xsd="http://www.w3.org/2001/XMLSchema" xmlns:xs="http://www.w3.org/2001/XMLSchema" xmlns:p="http://schemas.microsoft.com/office/2006/metadata/properties" xmlns:ns2="e9e213f7-a068-4185-ae5b-85aa76b56dbd" xmlns:ns3="1773a752-338d-48d4-aab1-fb5d939e1fab" targetNamespace="http://schemas.microsoft.com/office/2006/metadata/properties" ma:root="true" ma:fieldsID="f971418d2da806418e8f60bda168fe7f" ns2:_="" ns3:_="">
    <xsd:import namespace="e9e213f7-a068-4185-ae5b-85aa76b56dbd"/>
    <xsd:import namespace="1773a752-338d-48d4-aab1-fb5d939e1f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e213f7-a068-4185-ae5b-85aa76b56d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e39eeca-e11e-443b-89bb-da0dc5931c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73a752-338d-48d4-aab1-fb5d939e1f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fc8d919-2f88-41be-947b-ae89298163c3}" ma:internalName="TaxCatchAll" ma:showField="CatchAllData" ma:web="1773a752-338d-48d4-aab1-fb5d939e1f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73a752-338d-48d4-aab1-fb5d939e1fab" xsi:nil="true"/>
    <lcf76f155ced4ddcb4097134ff3c332f xmlns="e9e213f7-a068-4185-ae5b-85aa76b56db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CC68368-0312-4BA9-B8C3-F3A7313886A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F3257E-50D8-4DA4-B0CD-E3B7E289E7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e213f7-a068-4185-ae5b-85aa76b56dbd"/>
    <ds:schemaRef ds:uri="1773a752-338d-48d4-aab1-fb5d939e1f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2B4C3D-AA76-4F74-9FA9-98060E0B9D10}">
  <ds:schemaRefs>
    <ds:schemaRef ds:uri="http://schemas.microsoft.com/office/2006/metadata/properties"/>
    <ds:schemaRef ds:uri="http://schemas.microsoft.com/office/infopath/2007/PartnerControls"/>
    <ds:schemaRef ds:uri="f2399d16-054c-4e07-903d-0e080b215753"/>
    <ds:schemaRef ds:uri="1773a752-338d-48d4-aab1-fb5d939e1fab"/>
    <ds:schemaRef ds:uri="e9e213f7-a068-4185-ae5b-85aa76b56d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9332</TotalTime>
  <Words>90</Words>
  <Application>Microsoft Office PowerPoint</Application>
  <PresentationFormat>On-screen Show (4:3)</PresentationFormat>
  <Paragraphs>22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Title</vt:lpstr>
      <vt:lpstr>Get ready</vt:lpstr>
      <vt:lpstr>Custom Design</vt:lpstr>
      <vt:lpstr>Let's learn</vt:lpstr>
      <vt:lpstr>Blank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Sheridan Schofield</cp:lastModifiedBy>
  <cp:revision>9</cp:revision>
  <dcterms:created xsi:type="dcterms:W3CDTF">2022-08-25T17:50:02Z</dcterms:created>
  <dcterms:modified xsi:type="dcterms:W3CDTF">2026-06-12T09:31:38Z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0x01010091A83C08F509004195E669DF9A9C9259</vt:lpwstr>
  </property>
</Properties>
</file>