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  <p:sldMasterId id="2147483672" r:id="rId5"/>
    <p:sldMasterId id="2147483720" r:id="rId6"/>
    <p:sldMasterId id="2147483698" r:id="rId7"/>
    <p:sldMasterId id="2147483718" r:id="rId8"/>
    <p:sldMasterId id="2147483717" r:id="rId9"/>
  </p:sldMasterIdLst>
  <p:notesMasterIdLst>
    <p:notesMasterId r:id="rId23"/>
  </p:notesMasterIdLst>
  <p:sldIdLst>
    <p:sldId id="257" r:id="rId10"/>
    <p:sldId id="295" r:id="rId11"/>
    <p:sldId id="298" r:id="rId12"/>
    <p:sldId id="315" r:id="rId13"/>
    <p:sldId id="316" r:id="rId14"/>
    <p:sldId id="317" r:id="rId15"/>
    <p:sldId id="313" r:id="rId16"/>
    <p:sldId id="319" r:id="rId17"/>
    <p:sldId id="320" r:id="rId18"/>
    <p:sldId id="321" r:id="rId19"/>
    <p:sldId id="322" r:id="rId20"/>
    <p:sldId id="306" r:id="rId21"/>
    <p:sldId id="30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4445" userDrawn="1">
          <p15:clr>
            <a:srgbClr val="A4A3A4"/>
          </p15:clr>
        </p15:guide>
        <p15:guide id="3" orient="horz" pos="3203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pos="27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91A20D-4542-4767-B8E7-7A49929E148C}" v="679" dt="2024-03-25T15:26:44.4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5"/>
    <p:restoredTop sz="93387" autoAdjust="0"/>
  </p:normalViewPr>
  <p:slideViewPr>
    <p:cSldViewPr snapToGrid="0">
      <p:cViewPr varScale="1">
        <p:scale>
          <a:sx n="103" d="100"/>
          <a:sy n="103" d="100"/>
        </p:scale>
        <p:origin x="2100" y="108"/>
      </p:cViewPr>
      <p:guideLst>
        <p:guide orient="horz" pos="1797"/>
        <p:guide pos="4445"/>
        <p:guide orient="horz" pos="3203"/>
        <p:guide orient="horz" pos="572"/>
        <p:guide pos="276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F517B-814A-4D8E-842E-918DFF1C31CF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EE27D-AC2A-4DA0-BE78-CF3327535F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913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990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997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77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70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1036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217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507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171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57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966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908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C9571-02B1-29E8-60D3-EE3D3873A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552197-50F9-8639-2060-96E35B97E5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480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0FDE4-991D-0C90-EF0E-7AA1B3610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A3F29E-B106-667F-21BB-510D72727D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72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114A7-1A9B-A1A4-C74C-8FC934A63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61F25A-A446-6AD4-D6BA-3533A5E775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33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E5506-66A6-9624-0C78-B9BBF2CF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400CF-AED8-2EBB-F5B9-549B6D54F1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62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E6B85-4512-CC82-6943-659DE9CA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4D892-CCCB-AC05-5426-3883D3D474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68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B387E-C83E-6EBF-DDB4-21C2EAEFD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E2E00-4C71-6DCB-347B-7FBFD0039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40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70BA-CF84-9EC4-EAC4-AAC7BE6BF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F097FC-ECE1-13DA-5265-530E17372C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11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687C-9455-DCD1-A0E9-49F55B99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7B95F-9C1D-12E9-4B56-2FCC004552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44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92E0-E6DC-F690-7E77-ABEECFF4F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1E01B9-C20A-9B3A-4731-820648E75B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5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EEDD1-79A6-D8A4-3393-8E7A884C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F9FE6-3E93-EE7A-E59E-744E071B9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60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DA8C6-4DC2-45C7-2E6C-49AC790E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9984DC-5609-FB0B-BC55-14DFE3FE14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9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E22515-9D75-F04E-E408-4315D0F1BE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60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1AB0E-63DA-B86F-65D9-1E63193D86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F6668-D428-84D4-8E49-08A060A41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A765F-B1B3-8816-8599-B9574B865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9B124-5352-34EF-E694-F0E1B614F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C74DC-662D-1814-6120-79D11AAA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122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67F86-2B23-E360-2BD0-2A53F345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3F86E-BB81-7741-0867-08193AD12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F85C6-0BE4-1DC4-F0C2-EA89714C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43F1-A61C-D80F-E7A8-8136DAAD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D0B23-D113-C2F4-CC3B-02523658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782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25F6A-889D-49EF-5DB4-00D123F7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54460-2130-DE7B-DFAA-5088DEB57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F5D66-5A60-E7D6-80EA-33428682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FF70C-A870-45DD-38FA-98870354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6FF9-A89E-E707-A039-8361859A5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897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F17F0-D968-E222-52E6-493A9501D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26B54-08D1-6ADF-7972-60BEBD2D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CB26C-B744-4F70-F01A-4CBF1EA1C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A3D72-634A-07C6-D434-4585DBCF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0A83B-A9C1-93A6-05EE-1114D387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8A95D-F5F9-8C27-A384-36AB5990B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483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D4AA-99FF-B93B-CB6F-8D90C4C8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092D3-0C18-C3C2-BAFA-0F7F657BC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92D20-CB32-09F8-7C43-E33F0A0CA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0A3F6B-10E9-1BFC-CFCA-A5844C402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B51850-4C20-9F00-DDD1-8899868FF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FF481-67C0-EEBA-DA5E-F0BF6684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AE0148-61C2-FD68-265D-B2B9D5D6B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DC9450-73E2-486B-ACBD-339057CCC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051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14D14-4FC2-1B2F-F530-90CB77881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34C86-CAB9-F4C1-725E-F2931D8B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9C088-C8FD-FBED-0304-9BD4FBD32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AFE9F-DD84-E72A-64A0-6ED950EF1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669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F7A540-B5EF-83F4-8D77-6D5B1F2B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8E5AE-237E-50E4-FDB8-E75A82012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E0F889-64CC-B8CE-4BD8-DD51928D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28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1B18-C5E5-C3D1-B030-0875E6D4E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A078E-9266-F2A7-BEAB-2D559D57F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05D03-8E21-BB2B-6006-AFC326298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6C12E-3447-7F76-287D-77E97C6BB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E4C89-2C55-C20D-9503-91E6C8D37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5BADA5-564F-6A86-6C67-8C5F731EE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421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8B852-2E45-05DB-FDD5-6F13EEFED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D8F52F-4760-2E2D-864F-5B8B43AF0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1DA29E-EAC6-1A73-B304-FE95BE8CA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B67958-7F2D-5A6C-3E74-06AC604D4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052138-786E-4682-F865-B2D0C216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8ABD3-67B1-AA23-620C-99B637A3A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7884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5BEFF-C2AE-7854-D9B1-C65480A9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62585-4B7D-54C6-4A5C-4091806B5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5B901-D420-937E-BE6C-DCBF9E8F7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96A0-E910-95E4-E162-660DA06E5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D2A69-47F6-81E4-278E-877ECA819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868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7C2192-2C85-CFA9-A730-670F4E7EEE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559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413E7A-6835-7144-5F82-2EC204ED4B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67785-535C-22B2-215D-FB4800B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A8623-2759-8D4D-CAF5-8EE31D3C7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AE98C-39E9-5C2A-6A4B-B07FC0D59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96BD7-52A0-40C1-E690-C9733220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3021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5FC000E-054D-06D7-1586-435D9DC61F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33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D447B-B63E-9A26-79E8-5BE218F6D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5DA63B-16AE-91BA-2C63-89B8B42B4E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927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4F32-2FA1-F745-F4D8-B8D505BD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EF9DD-F8F6-27EA-0EEF-88DADB1FC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860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9F2EA-E742-8253-6BCA-95F821F5B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C0670F-08E2-6272-6906-43AD38E099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053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FB46-B8E5-0B00-3218-B58155387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B982DB-EF64-7E1B-6CFA-573DBE1BF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690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D1184-706C-4D47-EE3D-6E2CE5BA9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83FE8A-DA4A-3369-19C2-1B94D1AC30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672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1F1D-254E-4855-28EC-71104637B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48EC58-CD79-65E5-41DC-674D4AFD69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115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D3572-8F52-EFD0-2828-A6F02701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32740-3A79-2B03-D709-415AC96270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855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7F29E-E285-537D-B133-63E94BC1D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7C689-3A28-2BAD-B6F0-126017B4B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92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D048-CEDA-2AC0-BCB0-140762BF1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18612-5CF3-E0C0-3947-EA2B6CD16F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149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6BA80-2394-B30B-4D39-B4D7F3ED3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2FA385-D1B2-5059-4B66-B4D09DDDA9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504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8B6B0-79A7-847C-C4A9-AB6FF46DC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16F544-52FC-328F-ABA9-0ADB865A7E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892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C6933-E2A9-4548-8DDC-402858E5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ED61E-03E5-1850-C768-423DF87CFF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514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B2A1-E7A5-E283-AA15-6EBC14F4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41618-1C07-37A7-51F4-BDBF271957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524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1BDB-1669-C58A-6914-DB4A6D6EE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9879C-608F-749F-CF9A-669292F404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410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60218-51BE-D0E5-8108-F0B54FCBD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6CBCD0-6377-F881-3F42-16796A559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227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C0DD3-F421-B351-1080-C302F9D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1321A0-7EA5-9656-9EB0-B0364D1D25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793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65738-4FA9-857A-F12B-9E270F925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95EB49-A343-8E5B-1687-D2A896A02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950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7D94D-6DCD-64B6-906E-3AA1F70C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5D68D5-2EB2-2507-4C53-D7D3DA709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504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710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CBCFA-EBFE-629B-5C9F-378BA3CB1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2A8A1-792C-D404-522B-3C4A62121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456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54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73C57-270E-F238-2B89-14EE94AA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070A43-49E0-5649-4F9A-CE7C649A43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3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13E77-6DA5-FA4C-53EA-32A33D7B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7B7C4B-4878-E40C-7660-F07573576D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2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5A1FF-F3F4-8E2F-B9F4-9CCA0ADC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0E4EC6-B04D-A071-C5F1-46FB7536E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4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A95DC-CBED-66CF-076E-F6DD9985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F97BE5-C2D5-4CF8-AB52-D852BB1C7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image" Target="../media/image21.jp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D0820B-FF26-F5D4-A95E-F9F92A1A4D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D6F4D2-5923-8899-4D1C-4BE7A0538B4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3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346E60-E244-1904-E289-B62653E5B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9B3D7-F96B-FA94-EE8E-461536897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CEE8B-036A-B1A6-A536-262808EAD1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DF52C-AF42-53D0-B34F-7307CD9A0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9F3AA-85CC-8BB2-F5B3-8CA588750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F19EE9-AB72-E5EC-672A-7475E9340BD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2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DC20F3-1BD9-DA2C-5A63-A49C2E71583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C47D8B-F1BC-D151-4555-45A4631196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271F7A-A194-B7FE-41A8-AC6E69EDC6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6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24ACC1D-FC57-6E17-B065-F576C4E0E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150" y="1596658"/>
            <a:ext cx="6675699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36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F86C0ECF-6D41-295A-CEDC-5552DCF34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7FFEA5-52BA-8242-F48D-2F3D42A5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98027" y="1706190"/>
            <a:ext cx="1335033" cy="3091899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2DE7CBB6-ABC5-BDF5-93E4-9803F1C05B03}"/>
              </a:ext>
            </a:extLst>
          </p:cNvPr>
          <p:cNvSpPr/>
          <p:nvPr/>
        </p:nvSpPr>
        <p:spPr>
          <a:xfrm>
            <a:off x="1502548" y="1639734"/>
            <a:ext cx="4458351" cy="1347326"/>
          </a:xfrm>
          <a:prstGeom prst="wedgeRoundRectCallout">
            <a:avLst>
              <a:gd name="adj1" fmla="val 60520"/>
              <a:gd name="adj2" fmla="val 25196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Can you help me to copy Jo’s pattern using jewels?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EB23F3-AD01-0BD6-A386-75C66FFFF9FE}"/>
              </a:ext>
            </a:extLst>
          </p:cNvPr>
          <p:cNvSpPr txBox="1"/>
          <p:nvPr/>
        </p:nvSpPr>
        <p:spPr>
          <a:xfrm>
            <a:off x="628852" y="610222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First, Mo needs a ______ jewel.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88E68B-7798-77AA-9C3D-D77C5A013993}"/>
              </a:ext>
            </a:extLst>
          </p:cNvPr>
          <p:cNvSpPr txBox="1"/>
          <p:nvPr/>
        </p:nvSpPr>
        <p:spPr>
          <a:xfrm>
            <a:off x="4818709" y="618760"/>
            <a:ext cx="14657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purple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078363-17A2-C8D4-11DA-E084804C53CD}"/>
              </a:ext>
            </a:extLst>
          </p:cNvPr>
          <p:cNvSpPr txBox="1"/>
          <p:nvPr/>
        </p:nvSpPr>
        <p:spPr>
          <a:xfrm>
            <a:off x="624563" y="610989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Next, Mo needs a ______ jewel.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78339F-1DC0-258B-6556-123B0B2715BE}"/>
              </a:ext>
            </a:extLst>
          </p:cNvPr>
          <p:cNvSpPr txBox="1"/>
          <p:nvPr/>
        </p:nvSpPr>
        <p:spPr>
          <a:xfrm>
            <a:off x="4860876" y="621588"/>
            <a:ext cx="13350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green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066626-12BF-2A4D-CF17-E9F0AD22590D}"/>
              </a:ext>
            </a:extLst>
          </p:cNvPr>
          <p:cNvSpPr txBox="1"/>
          <p:nvPr/>
        </p:nvSpPr>
        <p:spPr>
          <a:xfrm>
            <a:off x="4936296" y="617319"/>
            <a:ext cx="11841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red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CF1C744-0470-46B7-6856-89AADFCE41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8415" y="5519899"/>
            <a:ext cx="637706" cy="4851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17306-F2D1-8B14-EAFC-4166118714F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7513" y="5397833"/>
            <a:ext cx="570946" cy="6215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302C6DC-CECE-4467-5972-8740B21D872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09851" y="5481016"/>
            <a:ext cx="696959" cy="56295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C56D0CD-33D7-7297-18F2-F055CB7F98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8415" y="4841168"/>
            <a:ext cx="637706" cy="48518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38AFC01-EE7C-521B-84BF-54D4275C5CB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98625" y="4718671"/>
            <a:ext cx="571738" cy="62239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4A00B43-85FD-F262-9100-C4765591533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691759" y="4802285"/>
            <a:ext cx="696959" cy="56295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9F0804-ACCD-0012-3016-E9C68256F7D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7513" y="4719102"/>
            <a:ext cx="570946" cy="62153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7D6B527-88B3-3811-C4DB-5471821A36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80430" y="4826215"/>
            <a:ext cx="637705" cy="51509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E15ADAA-5146-07A4-3840-72324B9B6A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28202" y="4841168"/>
            <a:ext cx="637706" cy="48518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887A6E2-4C1D-6B6C-D133-214D01BA2B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39527" y="4841168"/>
            <a:ext cx="637706" cy="48518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D7466AD-EFCD-A800-3AFC-95071B87D04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787300" y="4718671"/>
            <a:ext cx="571738" cy="62239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6427CD0-3333-D49F-7E85-5AF2575250D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09851" y="4802285"/>
            <a:ext cx="696959" cy="56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7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/>
      <p:bldP spid="5" grpId="1"/>
      <p:bldP spid="7" grpId="0"/>
      <p:bldP spid="7" grpId="1"/>
      <p:bldP spid="15" grpId="0"/>
      <p:bldP spid="15" grpId="1"/>
      <p:bldP spid="16" grpId="0"/>
      <p:bldP spid="16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F86C0ECF-6D41-295A-CEDC-5552DCF34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7FFEA5-52BA-8242-F48D-2F3D42A5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98027" y="1706190"/>
            <a:ext cx="1335033" cy="30918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DE0897-AFDB-4330-C488-FBD3608143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8415" y="5519899"/>
            <a:ext cx="637706" cy="4851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C13E35-A157-1412-81AE-DCE5165060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98625" y="5397402"/>
            <a:ext cx="571738" cy="6223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9E811E-7562-1261-8321-F1F97D7C039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691759" y="5481016"/>
            <a:ext cx="696959" cy="562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47F7522-5757-4D30-6F5E-75192CA6E1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7513" y="5397833"/>
            <a:ext cx="570946" cy="6215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9C8BFA-809B-DD75-C23F-390C043F241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80430" y="5504946"/>
            <a:ext cx="637705" cy="5150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F87C42-4D46-DCD1-6AC3-D0F74E5E22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28202" y="5519899"/>
            <a:ext cx="637706" cy="4851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3E8F986-56E0-ECCE-5B11-0B7C1CFE1C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39527" y="5519899"/>
            <a:ext cx="637706" cy="4851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8367E42-6B66-4D17-6E46-E94A33365D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787300" y="5397402"/>
            <a:ext cx="571738" cy="62239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65892D-1794-1EB3-8FFC-D892431FA3F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09851" y="5481016"/>
            <a:ext cx="696959" cy="5629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C10CF9-8D46-8631-A95C-C10E6A134E0C}"/>
              </a:ext>
            </a:extLst>
          </p:cNvPr>
          <p:cNvSpPr txBox="1"/>
          <p:nvPr/>
        </p:nvSpPr>
        <p:spPr>
          <a:xfrm>
            <a:off x="633452" y="369441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Continue to copy each unit of repeat to finish the rest of the pattern.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5E77F97-53BB-C6BE-0AB9-4160248DFF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8415" y="4841168"/>
            <a:ext cx="637706" cy="48518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165A117-AA33-0F82-58A2-5AA54D7D98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98625" y="4718671"/>
            <a:ext cx="571738" cy="6223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6E0FCD5-E3CF-D887-1D83-A58573588A6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691759" y="4802285"/>
            <a:ext cx="696959" cy="56295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3CF65A-6E19-5AC1-6230-AA695DD277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7513" y="4719102"/>
            <a:ext cx="570946" cy="62153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8981EC-DEBD-05AA-BD36-AD75E7CA586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80430" y="4826215"/>
            <a:ext cx="637705" cy="5150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9F5F777-8D6C-58E8-BFCA-9F947ACCEA4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28202" y="4841168"/>
            <a:ext cx="637706" cy="4851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27C1152-1477-565A-3830-B25AA6A4DE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39527" y="4841168"/>
            <a:ext cx="637706" cy="4851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8054D3-286C-2BA4-9654-DE0BE1E741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787300" y="4718671"/>
            <a:ext cx="571738" cy="6223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87FAF04-DDC2-FEA8-7E15-5C1160546B6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09851" y="4802285"/>
            <a:ext cx="696959" cy="56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278DAC-4B53-2898-88E1-FB531E410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856C5C-DE62-98D3-10F9-513853DD5A2F}"/>
              </a:ext>
            </a:extLst>
          </p:cNvPr>
          <p:cNvSpPr txBox="1"/>
          <p:nvPr/>
        </p:nvSpPr>
        <p:spPr>
          <a:xfrm>
            <a:off x="1577947" y="3892615"/>
            <a:ext cx="6011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Have a go at the next activity.</a:t>
            </a:r>
          </a:p>
        </p:txBody>
      </p:sp>
    </p:spTree>
    <p:extLst>
      <p:ext uri="{BB962C8B-B14F-4D97-AF65-F5344CB8AC3E}">
        <p14:creationId xmlns:p14="http://schemas.microsoft.com/office/powerpoint/2010/main" val="3411948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36690" y="425607"/>
            <a:ext cx="75255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Hide a range of loose parts, such as different-sized shells and pebbles in the sand tray. In pairs, children dig up items and one child uses them to make a pattern.</a:t>
            </a: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Their partner can copy the pattern and identify the rule. Prompt the partners to then swap roles.</a:t>
            </a:r>
          </a:p>
        </p:txBody>
      </p:sp>
      <p:pic>
        <p:nvPicPr>
          <p:cNvPr id="4" name="Picture 3" descr="A cartoon of a sand pit with shovels and rocks&#10;&#10;Description automatically generated">
            <a:extLst>
              <a:ext uri="{FF2B5EF4-FFF2-40B4-BE49-F238E27FC236}">
                <a16:creationId xmlns:a16="http://schemas.microsoft.com/office/drawing/2014/main" id="{389F3110-446B-4219-021D-01147138D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45" y="2098887"/>
            <a:ext cx="3389135" cy="261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2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180AF1-F5A4-15A2-4B28-03FA54FA6DCD}"/>
              </a:ext>
            </a:extLst>
          </p:cNvPr>
          <p:cNvSpPr>
            <a:spLocks/>
          </p:cNvSpPr>
          <p:nvPr/>
        </p:nvSpPr>
        <p:spPr>
          <a:xfrm>
            <a:off x="2229492" y="4431130"/>
            <a:ext cx="4685016" cy="1263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8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10F7F6-57F3-0B45-EAF2-62E8B71E34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56" y="1726569"/>
            <a:ext cx="1299431" cy="30938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40131" y="367055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Jo is making a pattern using the items she finds in the sand.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688FFF-B409-01D4-0032-D01B18B16B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4163" y="2089288"/>
            <a:ext cx="4023478" cy="20264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384" y="3080438"/>
            <a:ext cx="637706" cy="5268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5200" y="2968596"/>
            <a:ext cx="732160" cy="42124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3574" y="2137336"/>
            <a:ext cx="637706" cy="5268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237" y="3179509"/>
            <a:ext cx="731583" cy="4206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7143" y="2519822"/>
            <a:ext cx="731583" cy="4206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996" y="3375167"/>
            <a:ext cx="637706" cy="52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9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10F7F6-57F3-0B45-EAF2-62E8B71E34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56" y="1726569"/>
            <a:ext cx="1299431" cy="30938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40131" y="367055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Jo is making a pattern using the items she finds in the sand.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688FFF-B409-01D4-0032-D01B18B16B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4163" y="2089288"/>
            <a:ext cx="4023478" cy="20264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2266" y="4669928"/>
            <a:ext cx="637706" cy="5268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909" y="4722707"/>
            <a:ext cx="732160" cy="42124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283" y="4669928"/>
            <a:ext cx="637706" cy="5268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467" y="4722998"/>
            <a:ext cx="731583" cy="4206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7188" y="4722998"/>
            <a:ext cx="731583" cy="4206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5987" y="4669928"/>
            <a:ext cx="637706" cy="5268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D8ECD0-D224-718F-45F4-2D82F4133F8C}"/>
              </a:ext>
            </a:extLst>
          </p:cNvPr>
          <p:cNvSpPr txBox="1"/>
          <p:nvPr/>
        </p:nvSpPr>
        <p:spPr>
          <a:xfrm>
            <a:off x="629210" y="61703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</p:spTree>
    <p:extLst>
      <p:ext uri="{BB962C8B-B14F-4D97-AF65-F5344CB8AC3E}">
        <p14:creationId xmlns:p14="http://schemas.microsoft.com/office/powerpoint/2010/main" val="3994746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266" y="4669928"/>
            <a:ext cx="637706" cy="5268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909" y="4722707"/>
            <a:ext cx="732160" cy="42124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283" y="4669928"/>
            <a:ext cx="637706" cy="5268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467" y="4722998"/>
            <a:ext cx="731583" cy="4206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188" y="4722998"/>
            <a:ext cx="731583" cy="4206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987" y="4669928"/>
            <a:ext cx="637706" cy="5268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250719-68BA-8D6E-CDFC-E1DA41A5D6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673" y="1702671"/>
            <a:ext cx="1528077" cy="3093884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75C0563A-2BD6-C2A0-514A-D171912B0810}"/>
              </a:ext>
            </a:extLst>
          </p:cNvPr>
          <p:cNvSpPr/>
          <p:nvPr/>
        </p:nvSpPr>
        <p:spPr>
          <a:xfrm>
            <a:off x="1842266" y="1102951"/>
            <a:ext cx="4194213" cy="1347326"/>
          </a:xfrm>
          <a:prstGeom prst="wedgeRoundRectCallout">
            <a:avLst>
              <a:gd name="adj1" fmla="val 56291"/>
              <a:gd name="adj2" fmla="val 65077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Jo has made a </a:t>
            </a:r>
          </a:p>
          <a:p>
            <a:pPr algn="ctr"/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pebble,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shell 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pattern.</a:t>
            </a:r>
          </a:p>
        </p:txBody>
      </p:sp>
    </p:spTree>
    <p:extLst>
      <p:ext uri="{BB962C8B-B14F-4D97-AF65-F5344CB8AC3E}">
        <p14:creationId xmlns:p14="http://schemas.microsoft.com/office/powerpoint/2010/main" val="166566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266" y="4669928"/>
            <a:ext cx="637706" cy="5268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909" y="4722707"/>
            <a:ext cx="732160" cy="42124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283" y="4669928"/>
            <a:ext cx="637706" cy="5268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467" y="4722998"/>
            <a:ext cx="731583" cy="4206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188" y="4722998"/>
            <a:ext cx="731583" cy="4206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987" y="4669928"/>
            <a:ext cx="637706" cy="5268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250719-68BA-8D6E-CDFC-E1DA41A5D6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673" y="1702671"/>
            <a:ext cx="1528077" cy="3093884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77F3FD8-426D-3DDC-8922-52B2F241B093}"/>
              </a:ext>
            </a:extLst>
          </p:cNvPr>
          <p:cNvSpPr/>
          <p:nvPr/>
        </p:nvSpPr>
        <p:spPr>
          <a:xfrm>
            <a:off x="1545050" y="1102951"/>
            <a:ext cx="4458351" cy="1347326"/>
          </a:xfrm>
          <a:prstGeom prst="wedgeRoundRectCallout">
            <a:avLst>
              <a:gd name="adj1" fmla="val 56291"/>
              <a:gd name="adj2" fmla="val 65077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Can you help me to copy Jo’s pattern using pebbles and shells?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B5309F-2EA4-284B-A8CD-A21DDDF0B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266" y="5445938"/>
            <a:ext cx="637706" cy="5268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1C6C04-C936-3492-9135-970497F32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909" y="5498717"/>
            <a:ext cx="732160" cy="4212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A941156-DA46-EE11-BDD0-3FD70ADA6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283" y="5445938"/>
            <a:ext cx="637706" cy="5268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739C411-B2F0-0150-E1D5-058179D3A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467" y="5499008"/>
            <a:ext cx="731583" cy="4206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67D16B-8797-D4BC-269D-3AF514CF0C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188" y="5499008"/>
            <a:ext cx="731583" cy="4206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F7B087-C310-95E8-5010-40D62570B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987" y="5445938"/>
            <a:ext cx="637706" cy="5268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4533912-3A92-9AB2-CBAB-33A88F8711FB}"/>
              </a:ext>
            </a:extLst>
          </p:cNvPr>
          <p:cNvSpPr txBox="1"/>
          <p:nvPr/>
        </p:nvSpPr>
        <p:spPr>
          <a:xfrm>
            <a:off x="628852" y="602788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First, Ron needs a ______.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24C7EE-8F45-1168-225C-460D586C85A2}"/>
              </a:ext>
            </a:extLst>
          </p:cNvPr>
          <p:cNvSpPr txBox="1"/>
          <p:nvPr/>
        </p:nvSpPr>
        <p:spPr>
          <a:xfrm>
            <a:off x="5364194" y="592120"/>
            <a:ext cx="14657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pebble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5C7DEE-95CE-5CE9-33EE-234FB262AE1D}"/>
              </a:ext>
            </a:extLst>
          </p:cNvPr>
          <p:cNvSpPr txBox="1"/>
          <p:nvPr/>
        </p:nvSpPr>
        <p:spPr>
          <a:xfrm>
            <a:off x="5504990" y="602787"/>
            <a:ext cx="11841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shell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5BC5CA-62DD-D8CB-10F2-E0739FBB2AF7}"/>
              </a:ext>
            </a:extLst>
          </p:cNvPr>
          <p:cNvSpPr txBox="1"/>
          <p:nvPr/>
        </p:nvSpPr>
        <p:spPr>
          <a:xfrm>
            <a:off x="633540" y="602788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Next, Ron needs a ______.</a:t>
            </a:r>
          </a:p>
        </p:txBody>
      </p:sp>
    </p:spTree>
    <p:extLst>
      <p:ext uri="{BB962C8B-B14F-4D97-AF65-F5344CB8AC3E}">
        <p14:creationId xmlns:p14="http://schemas.microsoft.com/office/powerpoint/2010/main" val="23583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8" grpId="0"/>
      <p:bldP spid="18" grpId="1"/>
      <p:bldP spid="22" grpId="0"/>
      <p:bldP spid="22" grpId="1"/>
      <p:bldP spid="22" grpId="2"/>
      <p:bldP spid="22" grpId="3"/>
      <p:bldP spid="22" grpId="4"/>
      <p:bldP spid="22" grpId="5"/>
      <p:bldP spid="29" grpId="0"/>
      <p:bldP spid="29" grpId="1"/>
      <p:bldP spid="29" grpId="2"/>
      <p:bldP spid="29" grpId="3"/>
      <p:bldP spid="29" grpId="4"/>
      <p:bldP spid="29" grpId="5"/>
      <p:bldP spid="30" grpId="0"/>
      <p:bldP spid="3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10F7F6-57F3-0B45-EAF2-62E8B71E34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51711" y="1652379"/>
            <a:ext cx="1431933" cy="32033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36286" y="367719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Sam is making a pattern using the jewels she found in the sand.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688FFF-B409-01D4-0032-D01B18B16B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4163" y="2089288"/>
            <a:ext cx="4023478" cy="20264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06260" y="2959870"/>
            <a:ext cx="637706" cy="4851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367802" y="2767442"/>
            <a:ext cx="571738" cy="6223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790978" y="2659072"/>
            <a:ext cx="696959" cy="56295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01113" y="2944037"/>
            <a:ext cx="570946" cy="62153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077928" y="2493861"/>
            <a:ext cx="637705" cy="5150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483996" y="3395974"/>
            <a:ext cx="637706" cy="485187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F86C0ECF-6D41-295A-CEDC-5552DCF34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63D6F5-B6BC-7091-9391-5B4745CE37E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327822" y="2092486"/>
            <a:ext cx="637706" cy="4851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CE61910-7348-BF9F-3309-4F1F4DB0E55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152261" y="3395974"/>
            <a:ext cx="571738" cy="6223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2A6B843-8126-F4BD-8715-45DC4A86DF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715965" y="3498924"/>
            <a:ext cx="696959" cy="56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9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10F7F6-57F3-0B45-EAF2-62E8B71E34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51711" y="1649859"/>
            <a:ext cx="1431933" cy="32083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36286" y="367719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Sam is making a pattern using the jewels she found in the sand.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688FFF-B409-01D4-0032-D01B18B16B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4163" y="2089288"/>
            <a:ext cx="4023478" cy="20264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28D03B-1662-75FE-1D02-B9C88A23BCA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58415" y="4841168"/>
            <a:ext cx="637706" cy="4851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4C8AB01-35BF-27E6-C3E1-9D4C1E14ED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98625" y="4718671"/>
            <a:ext cx="571738" cy="62239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41594B-3B60-E837-99FF-FFEF9EEED7D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691759" y="4802285"/>
            <a:ext cx="696959" cy="56295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8B5A0E5-A646-510F-768E-0D0EE04E147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517513" y="4719102"/>
            <a:ext cx="570946" cy="62153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E1F9AAA-C71D-9EC0-C940-E5A48BC3899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480430" y="4826215"/>
            <a:ext cx="637705" cy="5150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A344C0-33E9-5158-0E09-0554ACEE30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028202" y="4841168"/>
            <a:ext cx="637706" cy="485187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F86C0ECF-6D41-295A-CEDC-5552DCF34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63D6F5-B6BC-7091-9391-5B4745CE37E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239527" y="4841168"/>
            <a:ext cx="637706" cy="4851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CE61910-7348-BF9F-3309-4F1F4DB0E55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787300" y="4718671"/>
            <a:ext cx="571738" cy="6223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2A6B843-8126-F4BD-8715-45DC4A86DF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209851" y="4802285"/>
            <a:ext cx="696959" cy="5629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3837D-0BF4-F0FA-EDD9-B4F86037FE21}"/>
              </a:ext>
            </a:extLst>
          </p:cNvPr>
          <p:cNvSpPr txBox="1"/>
          <p:nvPr/>
        </p:nvSpPr>
        <p:spPr>
          <a:xfrm>
            <a:off x="629210" y="61703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</p:spTree>
    <p:extLst>
      <p:ext uri="{BB962C8B-B14F-4D97-AF65-F5344CB8AC3E}">
        <p14:creationId xmlns:p14="http://schemas.microsoft.com/office/powerpoint/2010/main" val="2474169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F86C0ECF-6D41-295A-CEDC-5552DCF347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7FFEA5-52BA-8242-F48D-2F3D42A5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98027" y="1705198"/>
            <a:ext cx="1335033" cy="3093884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339DA8FC-988F-B775-742F-AED805581BF6}"/>
              </a:ext>
            </a:extLst>
          </p:cNvPr>
          <p:cNvSpPr/>
          <p:nvPr/>
        </p:nvSpPr>
        <p:spPr>
          <a:xfrm>
            <a:off x="1690406" y="1610300"/>
            <a:ext cx="4167308" cy="1347326"/>
          </a:xfrm>
          <a:prstGeom prst="wedgeRoundRectCallout">
            <a:avLst>
              <a:gd name="adj1" fmla="val 63530"/>
              <a:gd name="adj2" fmla="val 29394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Sam has made a 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purple, red, green 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pattern.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B197907-622C-BA00-3BDD-4F9EE32D13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8415" y="4841168"/>
            <a:ext cx="637706" cy="48518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44FBBCB-E97C-044E-59EA-6E2D357B39D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98625" y="4718671"/>
            <a:ext cx="571738" cy="6223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8BBCE30-2760-D38D-B43A-CB2952F437D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691759" y="4802285"/>
            <a:ext cx="696959" cy="56295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8AF35DB-4CBD-25BD-0B0E-4307E35BD68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517513" y="4719102"/>
            <a:ext cx="570946" cy="62153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22321D6-FC39-A687-41DA-57E60493A8A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80430" y="4826215"/>
            <a:ext cx="637705" cy="51509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76BC595-AB05-96E1-FE2E-AA64BE028D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28202" y="4841168"/>
            <a:ext cx="637706" cy="48518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980879F-84D9-35C6-4EC6-1485400EA9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39527" y="4841168"/>
            <a:ext cx="637706" cy="48518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FE340B9-923D-960B-D817-BE9163F6DC3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787300" y="4718671"/>
            <a:ext cx="571738" cy="62239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3924A92-AC68-A067-3FCF-C420DA5931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209851" y="4802285"/>
            <a:ext cx="696959" cy="56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3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Blank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73a752-338d-48d4-aab1-fb5d939e1fab" xsi:nil="true"/>
    <lcf76f155ced4ddcb4097134ff3c332f xmlns="e9e213f7-a068-4185-ae5b-85aa76b56db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83C08F509004195E669DF9A9C9259" ma:contentTypeVersion="16" ma:contentTypeDescription="Create a new document." ma:contentTypeScope="" ma:versionID="5831a419ebacccea41503500da3f7c90">
  <xsd:schema xmlns:xsd="http://www.w3.org/2001/XMLSchema" xmlns:xs="http://www.w3.org/2001/XMLSchema" xmlns:p="http://schemas.microsoft.com/office/2006/metadata/properties" xmlns:ns2="e9e213f7-a068-4185-ae5b-85aa76b56dbd" xmlns:ns3="1773a752-338d-48d4-aab1-fb5d939e1fab" targetNamespace="http://schemas.microsoft.com/office/2006/metadata/properties" ma:root="true" ma:fieldsID="f971418d2da806418e8f60bda168fe7f" ns2:_="" ns3:_="">
    <xsd:import namespace="e9e213f7-a068-4185-ae5b-85aa76b56dbd"/>
    <xsd:import namespace="1773a752-338d-48d4-aab1-fb5d939e1f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e213f7-a068-4185-ae5b-85aa76b56d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e39eeca-e11e-443b-89bb-da0dc5931c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3a752-338d-48d4-aab1-fb5d939e1f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fc8d919-2f88-41be-947b-ae89298163c3}" ma:internalName="TaxCatchAll" ma:showField="CatchAllData" ma:web="1773a752-338d-48d4-aab1-fb5d939e1f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6A3937-C04D-4F68-96E6-EE085A95A5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934139-BD97-452A-ADA7-55A165A7FAEF}">
  <ds:schemaRefs>
    <ds:schemaRef ds:uri="http://schemas.microsoft.com/office/2006/metadata/properties"/>
    <ds:schemaRef ds:uri="http://schemas.microsoft.com/office/infopath/2007/PartnerControls"/>
    <ds:schemaRef ds:uri="f2399d16-054c-4e07-903d-0e080b215753"/>
    <ds:schemaRef ds:uri="1773a752-338d-48d4-aab1-fb5d939e1fab"/>
    <ds:schemaRef ds:uri="e9e213f7-a068-4185-ae5b-85aa76b56dbd"/>
  </ds:schemaRefs>
</ds:datastoreItem>
</file>

<file path=customXml/itemProps3.xml><?xml version="1.0" encoding="utf-8"?>
<ds:datastoreItem xmlns:ds="http://schemas.openxmlformats.org/officeDocument/2006/customXml" ds:itemID="{911D580C-6A8A-4E58-BD8E-BDFF0751B3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e213f7-a068-4185-ae5b-85aa76b56dbd"/>
    <ds:schemaRef ds:uri="1773a752-338d-48d4-aab1-fb5d939e1f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18342</TotalTime>
  <Words>234</Words>
  <Application>Microsoft Office PowerPoint</Application>
  <PresentationFormat>On-screen Show (4:3)</PresentationFormat>
  <Paragraphs>42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Title</vt:lpstr>
      <vt:lpstr>Get ready</vt:lpstr>
      <vt:lpstr>Custom Design</vt:lpstr>
      <vt:lpstr>Let's learn</vt:lpstr>
      <vt:lpstr>Blank slide</vt:lpstr>
      <vt:lpstr>Your turn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Sheridan Schofield</cp:lastModifiedBy>
  <cp:revision>11</cp:revision>
  <dcterms:created xsi:type="dcterms:W3CDTF">2022-08-25T17:50:02Z</dcterms:created>
  <dcterms:modified xsi:type="dcterms:W3CDTF">2026-06-12T13:06:11Z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0x01010091A83C08F509004195E669DF9A9C9259</vt:lpwstr>
  </property>
</Properties>
</file>